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12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95EF1-BCBD-4F72-86E5-D245557D262D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F6F32-4777-41B8-B5D6-4E5D49A8C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-lesson.net/3532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«Лучше всех на свете мамочка моя!»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проекта: выяснить как можно больше об этом празднике, получить эмоциональное удовлетворение от совместной деятельности друг с другом и взрослыми; формировать осознанное понимание значимости мамы в жизни ребенка.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проекта: 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Коррекционно-образовательные: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осознанное понимание значимости матерей в жизни детей, семьи, общества.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Уточнить и расширить знания о понятии «семья», об именах и отчествах мам.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Расширить словарный запас по теме</a:t>
            </a:r>
          </a:p>
          <a:p>
            <a:pPr>
              <a:lnSpc>
                <a:spcPct val="8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DSC007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357298"/>
            <a:ext cx="3467096" cy="2600322"/>
          </a:xfrm>
        </p:spPr>
      </p:pic>
      <p:pic>
        <p:nvPicPr>
          <p:cNvPr id="9" name="Рисунок 8" descr="DSC007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071942"/>
            <a:ext cx="3429024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12144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«День защитника Отечества»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SC006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3500462" cy="2625347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проекта: выяснить как можно больше об этом празднике, получить эмоциональное удовлетворение от совместной деятельности друг с другом и взрослыми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005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000504"/>
            <a:ext cx="3571868" cy="26789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«Вода вокруг нас»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30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3643314"/>
            <a:ext cx="2705091" cy="2028818"/>
          </a:xfrm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расширить знания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детей о свойствах воды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роли воды в жизни человека и других живых организмов, воспитывать бережное отношение к природным ресурсам нашей планеты.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Задачи проекта: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Коррекционно-образовательные: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Активизация творческого мышления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Выявление свойств воды.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наблюдательности, сообразительности, любознательности, усидчивости.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Расширить словарный запас по теме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Развитие познавательного интереса к миру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Коррекционно-развивающие: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в детях эмоционально-радостное ощущение от активного участия в совместной коллективной работе.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системы элементарных научных экологических знаний, доступных пониманию ребенка-дошкольника по теме: 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«Значение и свойства воды»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первоначальных умений и навыков экологически грамотного и безопасного для природы и для самого ребенка поведения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Коррекционно-воспитательные: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психологического благополучия и здоровья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6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857364"/>
            <a:ext cx="2571736" cy="1928802"/>
          </a:xfrm>
          <a:prstGeom prst="rect">
            <a:avLst/>
          </a:prstGeom>
        </p:spPr>
      </p:pic>
      <p:pic>
        <p:nvPicPr>
          <p:cNvPr id="6" name="Рисунок 5" descr="IMG_26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357298"/>
            <a:ext cx="2285984" cy="1714488"/>
          </a:xfrm>
          <a:prstGeom prst="rect">
            <a:avLst/>
          </a:prstGeom>
        </p:spPr>
      </p:pic>
      <p:pic>
        <p:nvPicPr>
          <p:cNvPr id="8" name="Рисунок 7" descr="IMG_30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4857760"/>
            <a:ext cx="2357454" cy="17680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«Осенний марафон»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900" b="1" u="sng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выяснить представления детей об осени, сезонных изменениях в природе;</a:t>
            </a: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заинтересовать проблемой;</a:t>
            </a: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провести наблюдения за изменениями в неживой природе, в жизни животных, птиц, растений осенью;</a:t>
            </a: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сформировать исследовательские способности в процессе изучения;</a:t>
            </a:r>
          </a:p>
          <a:p>
            <a:r>
              <a:rPr lang="ru-RU" sz="900" b="1" u="sng" dirty="0" smtClean="0">
                <a:latin typeface="Times New Roman" pitchFamily="18" charset="0"/>
                <a:cs typeface="Times New Roman" pitchFamily="18" charset="0"/>
              </a:rPr>
              <a:t>Задачи проекта: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b="1" u="sng" dirty="0" smtClean="0">
                <a:latin typeface="Times New Roman" pitchFamily="18" charset="0"/>
                <a:cs typeface="Times New Roman" pitchFamily="18" charset="0"/>
              </a:rPr>
              <a:t>Коррекционно-образовательные: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познакомить с красотой родного края;</a:t>
            </a:r>
          </a:p>
          <a:p>
            <a:pPr lvl="0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Расширить и систематизировать знания детей об осени, учить видеть и выделять отдельные объекты осенней природы;</a:t>
            </a:r>
          </a:p>
          <a:p>
            <a:pPr lvl="0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формировать у детей представления о сезонных изменениях в природе;</a:t>
            </a:r>
          </a:p>
          <a:p>
            <a:pPr lvl="0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формировать обобщенные способы умственной деятельности и средства построения собственной познавательной деятельности.</a:t>
            </a:r>
          </a:p>
          <a:p>
            <a:r>
              <a:rPr lang="ru-RU" sz="900" b="1" u="sng" dirty="0" smtClean="0">
                <a:latin typeface="Times New Roman" pitchFamily="18" charset="0"/>
                <a:cs typeface="Times New Roman" pitchFamily="18" charset="0"/>
              </a:rPr>
              <a:t>Коррекционно-развивающие: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развитие коммуникативных навыков детей;</a:t>
            </a:r>
          </a:p>
          <a:p>
            <a:pPr lvl="0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способствовать развитию речи через выразительное чтение стихов, </a:t>
            </a: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обогащать словарь новыми словами;</a:t>
            </a:r>
          </a:p>
          <a:p>
            <a:pPr lvl="0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способствовать развитию творческой инициативы и поисковой деятельности дошкольников.</a:t>
            </a:r>
          </a:p>
          <a:p>
            <a:pPr lvl="0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развивать познавательный интерес ко всему живому, желание получать новые знания из книг; любознательность, наблюдательность, фантазию;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b="1" u="sng" dirty="0" smtClean="0">
                <a:latin typeface="Times New Roman" pitchFamily="18" charset="0"/>
                <a:cs typeface="Times New Roman" pitchFamily="18" charset="0"/>
              </a:rPr>
              <a:t>Коррекционно-воспитательные: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воспитывать любовь к природе у дошкольников;</a:t>
            </a:r>
          </a:p>
          <a:p>
            <a:pPr lvl="0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воспитывать чувство уважения к труду людей;</a:t>
            </a: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image (3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214422"/>
            <a:ext cx="3071834" cy="1727907"/>
          </a:xfrm>
        </p:spPr>
      </p:pic>
      <p:pic>
        <p:nvPicPr>
          <p:cNvPr id="7" name="Рисунок 6" descr="IMG_43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3000372"/>
            <a:ext cx="2428860" cy="1821645"/>
          </a:xfrm>
          <a:prstGeom prst="rect">
            <a:avLst/>
          </a:prstGeom>
        </p:spPr>
      </p:pic>
      <p:pic>
        <p:nvPicPr>
          <p:cNvPr id="9" name="Рисунок 8" descr="IMG_19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4786322"/>
            <a:ext cx="2500298" cy="18752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«Моя любимая игрушка»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детей рассказывать по памяти о своей любимой игрушке,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опираясь на работу, проделанную совместно с родителями;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вызвать желание бережно относиться к игрушкам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1.Развивать игровые, познавательные, речевые, сенсорные способности, учитывая индивидуальные и возрастные способности детей.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2.Формировать у детей эмоционально-эстетическое, бережное отношение к игрушкам.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3.Создавать в семье благоприятные условия для развития личности ребенка (задача родителей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85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57950" y="1214422"/>
            <a:ext cx="2643206" cy="1982404"/>
          </a:xfrm>
        </p:spPr>
      </p:pic>
      <p:pic>
        <p:nvPicPr>
          <p:cNvPr id="6" name="Рисунок 5" descr="IMG_19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00372"/>
            <a:ext cx="2714612" cy="2035959"/>
          </a:xfrm>
          <a:prstGeom prst="rect">
            <a:avLst/>
          </a:prstGeom>
        </p:spPr>
      </p:pic>
      <p:pic>
        <p:nvPicPr>
          <p:cNvPr id="9" name="Рисунок 8" descr="DSCN26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4857760"/>
            <a:ext cx="2428923" cy="18216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«Мир насекомых»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 детей представлений о мире насекомых, их многообразии;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познавательных и творческих способностей детей;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отзывчивости, гуманного отношения к природе, стремление проявлять заботу о ней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Задачи проекта: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Коррекционно-образовательные: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Расширять и систематизировать знания детей о насекомых, местах их обитания, характерных особенностях;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детей делать выводы, устанавливая причинно-следственные связи между объектами живой природы;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приобретению детьми навыков самостоятельной поисково1 деятельности.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Расширять словарный запас (названия насекомых, растений, природных и погодных явлений, др.)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Коррекционно-развивающие: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коммуникативных навыков детей;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развитию речи через выразительное чтение стихов,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обогащать словарь новыми словами;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развитию творческой инициативы и поисковой деятельности дошкольников.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Коррекционно-воспитательные: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чувство бережного, гуманного отношения к миру насекомых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309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43636" y="1142984"/>
            <a:ext cx="2786082" cy="2089562"/>
          </a:xfrm>
        </p:spPr>
      </p:pic>
      <p:pic>
        <p:nvPicPr>
          <p:cNvPr id="6" name="Рисунок 5" descr="IMG_3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000372"/>
            <a:ext cx="2571736" cy="1928802"/>
          </a:xfrm>
          <a:prstGeom prst="rect">
            <a:avLst/>
          </a:prstGeom>
        </p:spPr>
      </p:pic>
      <p:pic>
        <p:nvPicPr>
          <p:cNvPr id="8" name="Рисунок 7" descr="IMG_36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4857760"/>
            <a:ext cx="2500298" cy="18752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«Сказка в гости к нам спешит»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повысить эффективность работы по приобщению детей к книге при взаимодействии всех участников образовательного процесса: детей, родителей, воспитателя.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 детей устойчивый интерес к художественной литературе, наиболее доступным для всех возрастов способом – знакомством со сказками.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понимать занимательность сюжетов сказок, особенность их языка.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Побуждать детей драматизировать, проигрывать сказки, используя различные виды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театра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 книге как результату труда многих людей.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традиции семейного чтения.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совместную творческую деятельность детей и родителей.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стиль партнёрских отношений с семьёй и культурными, общественными организациями, способствующими воспитанию у детей интереса к художественной литературе.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«Радуга цветов»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Цель проекта 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развитие экологического и эстетического воспитания детей. </a:t>
            </a:r>
          </a:p>
          <a:p>
            <a:pPr lvl="0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формирование знаний о растительном мире, о мире комнатных растений, </a:t>
            </a:r>
          </a:p>
          <a:p>
            <a:pPr lvl="0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умение различать и называть луговые, садовые, комнатные растения.</a:t>
            </a:r>
          </a:p>
          <a:p>
            <a:pPr lvl="0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формирование у детей целостного взгляда на природу, ответственного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отношения к окружающей среде.</a:t>
            </a:r>
          </a:p>
          <a:p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Коррекционно-образовательные: 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Познакомить с разнообразием растительного мира, с его значимостью для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всего живого на планете.</a:t>
            </a:r>
          </a:p>
          <a:p>
            <a:pPr lvl="0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Познакомить со строением и жизнедеятельностью растений. </a:t>
            </a:r>
          </a:p>
          <a:p>
            <a:pPr lvl="0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Учить детей взаимодействовать с природными объектами посредством органов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чувств.</a:t>
            </a:r>
          </a:p>
          <a:p>
            <a:pPr lvl="0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Формировать навыки исследовательской деятельности.</a:t>
            </a:r>
          </a:p>
          <a:p>
            <a:pPr lvl="0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Развивать умения и навыки работы с природным материалом.</a:t>
            </a:r>
          </a:p>
          <a:p>
            <a:pPr lvl="0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Коррекционно-развивающие: 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Развивать умение сравнивать и анализировать.</a:t>
            </a:r>
          </a:p>
          <a:p>
            <a:pPr lvl="0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Развивать воображение, мышление в процессе наблюдения, исследования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природных объектов.</a:t>
            </a:r>
          </a:p>
          <a:p>
            <a:pPr lvl="0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Обогащать словарный запас детей и их знания о комнатных растениях.</a:t>
            </a:r>
          </a:p>
          <a:p>
            <a:pPr lvl="0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Развивать умение передавать свои чувства от общений с природой в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рисунках и поделках.</a:t>
            </a:r>
          </a:p>
          <a:p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Коррекционно-воспитательные: 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 природе.</a:t>
            </a:r>
          </a:p>
          <a:p>
            <a:pPr lvl="0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Воспитывать коммуникативные навыки, самостоятельность, трудолюбие,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наблюдательность и любознательность ко всему живому.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367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6" name="Рисунок 5" descr="IMG_3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214422"/>
            <a:ext cx="2714612" cy="2035959"/>
          </a:xfrm>
          <a:prstGeom prst="rect">
            <a:avLst/>
          </a:prstGeom>
        </p:spPr>
      </p:pic>
      <p:pic>
        <p:nvPicPr>
          <p:cNvPr id="7" name="Рисунок 6" descr="IMG_34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000372"/>
            <a:ext cx="1571618" cy="2095491"/>
          </a:xfrm>
          <a:prstGeom prst="rect">
            <a:avLst/>
          </a:prstGeom>
        </p:spPr>
      </p:pic>
      <p:pic>
        <p:nvPicPr>
          <p:cNvPr id="8" name="Рисунок 7" descr="IMG_30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4857760"/>
            <a:ext cx="2285984" cy="17144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366</Words>
  <Application>Microsoft Office PowerPoint</Application>
  <PresentationFormat>Экран (4:3)</PresentationFormat>
  <Paragraphs>113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«Лучше всех на свете мамочка моя!»</vt:lpstr>
      <vt:lpstr>Проект «День защитника Отечества»</vt:lpstr>
      <vt:lpstr>Проект «Вода вокруг нас»</vt:lpstr>
      <vt:lpstr>Проект «Осенний марафон»</vt:lpstr>
      <vt:lpstr> Проект «Моя любимая игрушка»</vt:lpstr>
      <vt:lpstr>Проект «Мир насекомых»</vt:lpstr>
      <vt:lpstr>Проект «Сказка в гости к нам спешит»</vt:lpstr>
      <vt:lpstr>Проект «Радуга цветов»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2018-01-07T16:58:57Z</dcterms:created>
  <dcterms:modified xsi:type="dcterms:W3CDTF">2018-01-27T15:31:25Z</dcterms:modified>
</cp:coreProperties>
</file>